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AE163F-DDB7-4369-A3EC-748C8B79D5EE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1D8A7-53C4-43C7-8FAC-05188050C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794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47F8E6-6267-4FA6-956C-F202E9422059}" type="slidenum">
              <a:rPr lang="ru-RU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889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F3199-62D6-4BC8-A920-DE92AE7728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24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7DC11-F992-4A71-A5BE-34D36BC1F4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86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A1FFB-BE8F-470D-9B75-A02F91C7EE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61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3176C9C6-C07C-4C4F-89AD-BFF274001E3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107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C18E8-D67C-493D-97D2-B4CA21C1630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35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28344-5389-4CE3-A1E2-5EAC7F909D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31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AD81C-4057-497E-83B2-80BB147EAB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96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22B6A-9634-4B79-81FD-E741B0BA39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04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408BA-5D30-493E-A491-9C46BBBB2C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15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6CA7D-3397-4467-9BDB-DDFA3449D81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15839-58B3-430F-8C28-3E1D084F0BF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37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2B363-E902-4561-96C8-9D00538443B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89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739DFD-F524-4B04-B3A9-0F122877C6F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283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2357430"/>
            <a:ext cx="9144000" cy="2583738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accent2"/>
                </a:solidFill>
              </a:rPr>
              <a:t>Управление стоимостью компании</a:t>
            </a:r>
            <a:br>
              <a:rPr lang="ru-RU" b="1" dirty="0">
                <a:solidFill>
                  <a:schemeClr val="accent2"/>
                </a:solidFill>
              </a:rPr>
            </a:br>
            <a:r>
              <a:rPr lang="ru-RU" sz="3000" b="1" dirty="0">
                <a:solidFill>
                  <a:schemeClr val="accent2"/>
                </a:solidFill>
              </a:rPr>
              <a:t>Часть 5 - </a:t>
            </a:r>
            <a:r>
              <a:rPr lang="ru-RU" sz="2800" b="1" dirty="0">
                <a:solidFill>
                  <a:schemeClr val="accent2"/>
                </a:solidFill>
              </a:rPr>
              <a:t>Теоретические подходы к управлению стоимостью компании</a:t>
            </a:r>
            <a:endParaRPr lang="ru-RU" sz="3000" b="1" dirty="0">
              <a:solidFill>
                <a:schemeClr val="accent2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7648" y="6237312"/>
            <a:ext cx="6429420" cy="504056"/>
          </a:xfrm>
        </p:spPr>
        <p:txBody>
          <a:bodyPr/>
          <a:lstStyle/>
          <a:p>
            <a:pPr lvl="0" eaLnBrk="1" hangingPunct="1"/>
            <a:r>
              <a:rPr lang="ru-RU" sz="1800" dirty="0">
                <a:solidFill>
                  <a:schemeClr val="accent2"/>
                </a:solidFill>
              </a:rPr>
              <a:t>Москва, 2020/2021</a:t>
            </a:r>
          </a:p>
        </p:txBody>
      </p:sp>
      <p:pic>
        <p:nvPicPr>
          <p:cNvPr id="6" name="Picture 2" descr="http://mirbis.ru/bitrix/templates/mirbis/images/logo.png">
            <a:extLst>
              <a:ext uri="{FF2B5EF4-FFF2-40B4-BE49-F238E27FC236}">
                <a16:creationId xmlns:a16="http://schemas.microsoft.com/office/drawing/2014/main" xmlns="" id="{6AB6835D-5971-45A8-8DF5-3A2DCC627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600" y="21663"/>
            <a:ext cx="177165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5FBEF810-CF4A-4782-8674-587B902C4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672" y="0"/>
            <a:ext cx="7524328" cy="68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kern="0" dirty="0">
                <a:solidFill>
                  <a:srgbClr val="333399"/>
                </a:solidFill>
              </a:rPr>
              <a:t>Московская международная высшая школа бизнеса </a:t>
            </a:r>
            <a:r>
              <a:rPr lang="ru-RU" sz="2000" kern="0" dirty="0" err="1">
                <a:solidFill>
                  <a:srgbClr val="333399"/>
                </a:solidFill>
              </a:rPr>
              <a:t>МИРБИС</a:t>
            </a:r>
            <a:endParaRPr lang="ru-RU" sz="2000" kern="0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5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6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0" y="188640"/>
            <a:ext cx="9144000" cy="709612"/>
          </a:xfrm>
          <a:noFill/>
          <a:ln/>
        </p:spPr>
        <p:txBody>
          <a:bodyPr>
            <a:normAutofit/>
          </a:bodyPr>
          <a:lstStyle/>
          <a:p>
            <a:r>
              <a:rPr lang="ru-RU" altLang="ja-JP" sz="2400" b="1" dirty="0">
                <a:solidFill>
                  <a:srgbClr val="333399"/>
                </a:solidFill>
                <a:latin typeface="Arial Black" pitchFamily="34" charset="0"/>
              </a:rPr>
              <a:t>Вопросы/Задания (тема 5)</a:t>
            </a:r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1124745"/>
            <a:ext cx="9144000" cy="2089803"/>
          </a:xfrm>
          <a:noFill/>
          <a:ln/>
        </p:spPr>
        <p:txBody>
          <a:bodyPr wrap="square">
            <a:spAutoFit/>
          </a:bodyPr>
          <a:lstStyle/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Выберите компанию.</a:t>
            </a:r>
          </a:p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Выберите один из подходов к </a:t>
            </a:r>
            <a:r>
              <a:rPr lang="ru-RU" sz="1800" b="1" dirty="0" err="1">
                <a:solidFill>
                  <a:schemeClr val="tx2"/>
                </a:solidFill>
                <a:cs typeface="Arial" charset="0"/>
              </a:rPr>
              <a:t>УСК</a:t>
            </a:r>
            <a:endParaRPr lang="ru-RU" sz="1800" b="1" dirty="0">
              <a:solidFill>
                <a:schemeClr val="tx2"/>
              </a:solidFill>
              <a:cs typeface="Arial" charset="0"/>
            </a:endParaRPr>
          </a:p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r>
              <a:rPr lang="ru-RU" sz="1800" b="1" dirty="0">
                <a:solidFill>
                  <a:schemeClr val="tx2"/>
                </a:solidFill>
                <a:cs typeface="Arial" charset="0"/>
              </a:rPr>
              <a:t>Приведите обоснование выбора подхода к </a:t>
            </a:r>
            <a:r>
              <a:rPr lang="ru-RU" sz="1800" b="1" dirty="0" err="1">
                <a:solidFill>
                  <a:schemeClr val="tx2"/>
                </a:solidFill>
                <a:cs typeface="Arial" charset="0"/>
              </a:rPr>
              <a:t>УСК</a:t>
            </a:r>
            <a:endParaRPr lang="ru-RU" sz="1800" b="1" dirty="0">
              <a:solidFill>
                <a:schemeClr val="tx2"/>
              </a:solidFill>
              <a:cs typeface="Arial" charset="0"/>
            </a:endParaRPr>
          </a:p>
          <a:p>
            <a:pPr marL="0" indent="0" defTabSz="762000">
              <a:spcBef>
                <a:spcPct val="30000"/>
              </a:spcBef>
              <a:buNone/>
            </a:pPr>
            <a:endParaRPr lang="ru-RU" sz="1800" b="1" dirty="0">
              <a:solidFill>
                <a:schemeClr val="tx2"/>
              </a:solidFill>
              <a:cs typeface="Arial" charset="0"/>
            </a:endParaRPr>
          </a:p>
          <a:p>
            <a:pPr marL="0" indent="0" defTabSz="762000">
              <a:spcBef>
                <a:spcPct val="30000"/>
              </a:spcBef>
              <a:buNone/>
            </a:pPr>
            <a:endParaRPr lang="ru-RU" sz="1800" b="1" dirty="0">
              <a:solidFill>
                <a:schemeClr val="tx2"/>
              </a:solidFill>
              <a:cs typeface="Arial" charset="0"/>
            </a:endParaRPr>
          </a:p>
          <a:p>
            <a:pPr defTabSz="762000">
              <a:spcBef>
                <a:spcPct val="30000"/>
              </a:spcBef>
              <a:buFont typeface="Wingdings" pitchFamily="2" charset="2"/>
              <a:buAutoNum type="arabicPeriod"/>
            </a:pPr>
            <a:endParaRPr lang="ru-RU" sz="1400" b="1" dirty="0">
              <a:solidFill>
                <a:schemeClr val="tx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86366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</Words>
  <Application>Microsoft Office PowerPoint</Application>
  <PresentationFormat>Широкоэкранный</PresentationFormat>
  <Paragraphs>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Arial Black</vt:lpstr>
      <vt:lpstr>Calibri</vt:lpstr>
      <vt:lpstr>Wingdings</vt:lpstr>
      <vt:lpstr>Оформление по умолчанию</vt:lpstr>
      <vt:lpstr>Управление стоимостью компании Часть 5 - Теоретические подходы к управлению стоимостью компании</vt:lpstr>
      <vt:lpstr>Вопросы/Задания (тема 5)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стоимостью компании Часть 5 - Теоретические подходы к управлению стоимостью компании</dc:title>
  <dc:creator>Анохина Анастасия Владимировна</dc:creator>
  <cp:lastModifiedBy>Анохина Анастасия Владимировна</cp:lastModifiedBy>
  <cp:revision>1</cp:revision>
  <dcterms:created xsi:type="dcterms:W3CDTF">2020-10-21T08:20:04Z</dcterms:created>
  <dcterms:modified xsi:type="dcterms:W3CDTF">2020-10-21T08:20:17Z</dcterms:modified>
</cp:coreProperties>
</file>